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2" r:id="rId3"/>
    <p:sldId id="282" r:id="rId4"/>
    <p:sldId id="281" r:id="rId5"/>
    <p:sldId id="284" r:id="rId6"/>
    <p:sldId id="285" r:id="rId7"/>
    <p:sldId id="286" r:id="rId8"/>
    <p:sldId id="275" r:id="rId9"/>
    <p:sldId id="269" r:id="rId10"/>
    <p:sldId id="292" r:id="rId11"/>
    <p:sldId id="295" r:id="rId12"/>
    <p:sldId id="296" r:id="rId13"/>
    <p:sldId id="277" r:id="rId14"/>
    <p:sldId id="271" r:id="rId15"/>
    <p:sldId id="316" r:id="rId16"/>
    <p:sldId id="297" r:id="rId17"/>
    <p:sldId id="308" r:id="rId18"/>
    <p:sldId id="309" r:id="rId19"/>
    <p:sldId id="270" r:id="rId20"/>
    <p:sldId id="278" r:id="rId21"/>
    <p:sldId id="315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CE69892-3D47-45CD-B1F9-E63070DF71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5619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15" Type="http://schemas.openxmlformats.org/officeDocument/2006/relationships/audio" Target="../media/audio3.wav"/><Relationship Id="rId4" Type="http://schemas.openxmlformats.org/officeDocument/2006/relationships/image" Target="../media/image30.jpe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jpe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30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10" Type="http://schemas.openxmlformats.org/officeDocument/2006/relationships/audio" Target="../media/audio3.wav"/><Relationship Id="rId4" Type="http://schemas.openxmlformats.org/officeDocument/2006/relationships/image" Target="../media/image46.jpe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3.wav"/><Relationship Id="rId3" Type="http://schemas.openxmlformats.org/officeDocument/2006/relationships/image" Target="../media/image46.jpe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48.png"/><Relationship Id="rId9" Type="http://schemas.openxmlformats.org/officeDocument/2006/relationships/image" Target="../media/image28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10" Type="http://schemas.openxmlformats.org/officeDocument/2006/relationships/image" Target="../media/image59.png"/><Relationship Id="rId4" Type="http://schemas.openxmlformats.org/officeDocument/2006/relationships/image" Target="../media/image46.jpe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E53E5-B59B-46A7-BBCB-BAF194D79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289" y="232250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D3D1F36-8DCB-1CA3-523F-294FCCC9BC51}"/>
              </a:ext>
            </a:extLst>
          </p:cNvPr>
          <p:cNvGrpSpPr/>
          <p:nvPr/>
        </p:nvGrpSpPr>
        <p:grpSpPr>
          <a:xfrm>
            <a:off x="2561652" y="-919061"/>
            <a:ext cx="8267700" cy="7176676"/>
            <a:chOff x="7878679" y="-1104182"/>
            <a:chExt cx="4141510" cy="6272069"/>
          </a:xfrm>
        </p:grpSpPr>
        <p:pic>
          <p:nvPicPr>
            <p:cNvPr id="41" name="Picture 40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456D03BC-950C-0D10-2816-496702ED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878679" y="-1104182"/>
              <a:ext cx="4141510" cy="62720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003CDA-1270-56EF-7798-967D1CE50C8F}"/>
                </a:ext>
              </a:extLst>
            </p:cNvPr>
            <p:cNvSpPr txBox="1"/>
            <p:nvPr/>
          </p:nvSpPr>
          <p:spPr>
            <a:xfrm rot="192619" flipH="1">
              <a:off x="8575579" y="1298331"/>
              <a:ext cx="2710113" cy="2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ea typeface="Times New Roman" panose="02020603050405020304" pitchFamily="18" charset="0"/>
                </a:rPr>
                <a:t>Ghềnh Ráng là khu du lịch nổi tiếng tại trung tâm thành phố Quy Nhơn, tỉnh Bình Định.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4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6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6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79901" cy="1072575"/>
            <a:chOff x="515999" y="0"/>
            <a:chExt cx="4779901" cy="10725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728049" y="426244"/>
              <a:ext cx="3567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033067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5033445" y="3095531"/>
            <a:ext cx="2953684" cy="3060000"/>
            <a:chOff x="0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82180" y="2214929"/>
            <a:ext cx="2709761" cy="4176000"/>
            <a:chOff x="8966239" y="2223000"/>
            <a:chExt cx="2709761" cy="4176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258E3E-6C5A-4480-9346-30B415BE23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" y="1335287"/>
            <a:ext cx="4718574" cy="22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B2B819-8D73-A577-BED2-FEA286546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99" y="457933"/>
            <a:ext cx="4352921" cy="9388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58701-61ED-419A-57A8-4F7ACCCB2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802" y="1396798"/>
            <a:ext cx="5909109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011EC-2310-1BED-75EC-5F360896D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807" y="4670536"/>
            <a:ext cx="6030124" cy="172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213BE7-1CE3-52F4-BC6D-12A56B4AF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087" y="3038701"/>
            <a:ext cx="5821782" cy="176400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63" y="552357"/>
            <a:ext cx="686169" cy="686169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9" y="1724210"/>
            <a:ext cx="686169" cy="686169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3393212"/>
            <a:ext cx="686169" cy="686169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1" y="4991193"/>
            <a:ext cx="686169" cy="6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379851" cy="1044000"/>
            <a:chOff x="515999" y="0"/>
            <a:chExt cx="437985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2977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1386670" y="-3066778"/>
            <a:ext cx="604728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Dù ai wĀ wgả wĀ w</a:t>
            </a:r>
            <a:r>
              <a:rPr kumimoji="0" lang="el-GR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θΗ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łng, </a:t>
            </a:r>
            <a:endParaRPr kumimoji="0" lang="vi-VN" sz="37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9AEC1-B618-7E6A-A3A7-CFC60958DCED}"/>
              </a:ext>
            </a:extLst>
          </p:cNvPr>
          <p:cNvSpPr txBox="1"/>
          <p:nvPr/>
        </p:nvSpPr>
        <p:spPr>
          <a:xfrm>
            <a:off x="642669" y="-2334394"/>
            <a:ext cx="863914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LŜg Ǉa vẫn νẄng ηư kΗϛng ba εân.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5753967" y="-1603293"/>
            <a:ext cx="16799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Ca dao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2740586" y="3429000"/>
            <a:ext cx="7965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dao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ngợi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vẻ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tỉnh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có nhiều địa điểm hấp dẫn: bãi tắm Tiên Sa, bãi đá trứng, nhà thờ đá, mộ Hàn Mặc Tử...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LNTH-LuoLuoNotangYuanTi 1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0A2390B-23F1-A19A-AEB1-95C35A85D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77" y="2682001"/>
            <a:ext cx="2828544" cy="41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87A14-1358-451C-8BC9-D2153AA9C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499" y="1435147"/>
            <a:ext cx="930330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6EF5F996-A4B6-4A57-8BAF-4400489C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9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ÃI BIỂN TIÊN SA – KHU DU LỊCH SINH THÁI TIÊN SA ĐÀ NẴNG - Du Lịch Puolotrip">
            <a:extLst>
              <a:ext uri="{FF2B5EF4-FFF2-40B4-BE49-F238E27FC236}">
                <a16:creationId xmlns:a16="http://schemas.microsoft.com/office/drawing/2014/main" id="{3EF18E8D-D5DB-410B-92BF-68890C17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15823" b="-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F8675B-FE28-48A8-8F68-C9C352434812}"/>
              </a:ext>
            </a:extLst>
          </p:cNvPr>
          <p:cNvSpPr/>
          <p:nvPr/>
        </p:nvSpPr>
        <p:spPr>
          <a:xfrm>
            <a:off x="1990725" y="60198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Ghềnh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Ráng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72792-6CAB-459E-80CE-A5D8D88D8EDB}"/>
              </a:ext>
            </a:extLst>
          </p:cNvPr>
          <p:cNvSpPr/>
          <p:nvPr/>
        </p:nvSpPr>
        <p:spPr>
          <a:xfrm>
            <a:off x="7829550" y="60579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Bãi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Tiên</a:t>
            </a:r>
            <a:r>
              <a:rPr lang="en-US" sz="3200" dirty="0">
                <a:solidFill>
                  <a:srgbClr val="7030A0"/>
                </a:solidFill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9581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972E23-0CF1-D45C-3236-BED5B809A1F1}"/>
              </a:ext>
            </a:extLst>
          </p:cNvPr>
          <p:cNvGrpSpPr/>
          <p:nvPr/>
        </p:nvGrpSpPr>
        <p:grpSpPr>
          <a:xfrm>
            <a:off x="515999" y="0"/>
            <a:ext cx="4312587" cy="1053525"/>
            <a:chOff x="515999" y="0"/>
            <a:chExt cx="4312587" cy="105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7F2E2DE-482C-E325-F49F-20DBF106A903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58C13D-96D2-2AF9-2111-D27F52B1E7B2}"/>
                </a:ext>
              </a:extLst>
            </p:cNvPr>
            <p:cNvSpPr txBox="1"/>
            <p:nvPr/>
          </p:nvSpPr>
          <p:spPr>
            <a:xfrm>
              <a:off x="1804249" y="407194"/>
              <a:ext cx="2920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hiểu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3" name="Picture 12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F03BC817-0AEB-A78F-D2F7-7D060AEA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2AB8C6-E4BB-1DC5-F018-E07B0C1E2DD1}"/>
              </a:ext>
            </a:extLst>
          </p:cNvPr>
          <p:cNvGrpSpPr/>
          <p:nvPr/>
        </p:nvGrpSpPr>
        <p:grpSpPr>
          <a:xfrm>
            <a:off x="2513285" y="3856244"/>
            <a:ext cx="7165419" cy="2124000"/>
            <a:chOff x="2511839" y="1033472"/>
            <a:chExt cx="7165419" cy="2124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C755CB-DF00-631C-C7D8-882F9687C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1839" y="1033472"/>
              <a:ext cx="7165419" cy="2124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57CC41-4B22-78A1-1E98-D111132D7D28}"/>
                </a:ext>
              </a:extLst>
            </p:cNvPr>
            <p:cNvSpPr txBox="1"/>
            <p:nvPr/>
          </p:nvSpPr>
          <p:spPr>
            <a:xfrm>
              <a:off x="2810960" y="1771145"/>
              <a:ext cx="60390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DEB096-B845-42F8-BA48-68AF17777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92" t="996" r="13566" b="819"/>
          <a:stretch/>
        </p:blipFill>
        <p:spPr>
          <a:xfrm rot="16200000">
            <a:off x="5382886" y="-1966274"/>
            <a:ext cx="2675532" cy="898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0B9CE-8DA7-4B6A-90CD-2D63E555FD1B}"/>
              </a:ext>
            </a:extLst>
          </p:cNvPr>
          <p:cNvSpPr txBox="1"/>
          <p:nvPr/>
        </p:nvSpPr>
        <p:spPr>
          <a:xfrm>
            <a:off x="3667125" y="1585869"/>
            <a:ext cx="56185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9A4E9-D7C3-406A-BECC-200D9FAEA494}"/>
              </a:ext>
            </a:extLst>
          </p:cNvPr>
          <p:cNvSpPr txBox="1"/>
          <p:nvPr/>
        </p:nvSpPr>
        <p:spPr>
          <a:xfrm>
            <a:off x="2876549" y="2221575"/>
            <a:ext cx="86010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Ghềnh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Ráng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hữu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325EF-B50F-46A0-B92C-EFA1F55E762D}"/>
              </a:ext>
            </a:extLst>
          </p:cNvPr>
          <p:cNvSpPr txBox="1"/>
          <p:nvPr/>
        </p:nvSpPr>
        <p:spPr>
          <a:xfrm>
            <a:off x="8181974" y="2859750"/>
            <a:ext cx="30099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Tuấn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032587" cy="1044000"/>
            <a:chOff x="515999" y="0"/>
            <a:chExt cx="503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896000" cy="574473"/>
            </a:xfrm>
            <a:custGeom>
              <a:avLst/>
              <a:gdLst>
                <a:gd name="connsiteX0" fmla="*/ 0 w 4896000"/>
                <a:gd name="connsiteY0" fmla="*/ 82942 h 574473"/>
                <a:gd name="connsiteX1" fmla="*/ 82942 w 4896000"/>
                <a:gd name="connsiteY1" fmla="*/ 0 h 574473"/>
                <a:gd name="connsiteX2" fmla="*/ 4813058 w 4896000"/>
                <a:gd name="connsiteY2" fmla="*/ 0 h 574473"/>
                <a:gd name="connsiteX3" fmla="*/ 4896000 w 4896000"/>
                <a:gd name="connsiteY3" fmla="*/ 82942 h 574473"/>
                <a:gd name="connsiteX4" fmla="*/ 4896000 w 4896000"/>
                <a:gd name="connsiteY4" fmla="*/ 491531 h 574473"/>
                <a:gd name="connsiteX5" fmla="*/ 4813058 w 4896000"/>
                <a:gd name="connsiteY5" fmla="*/ 574473 h 574473"/>
                <a:gd name="connsiteX6" fmla="*/ 82942 w 4896000"/>
                <a:gd name="connsiteY6" fmla="*/ 574473 h 574473"/>
                <a:gd name="connsiteX7" fmla="*/ 0 w 4896000"/>
                <a:gd name="connsiteY7" fmla="*/ 491531 h 574473"/>
                <a:gd name="connsiteX8" fmla="*/ 0 w 489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371964" y="-92351"/>
                    <a:pt x="2894129" y="104030"/>
                    <a:pt x="4813058" y="0"/>
                  </a:cubicBezTo>
                  <a:cubicBezTo>
                    <a:pt x="4857008" y="2172"/>
                    <a:pt x="4899811" y="29465"/>
                    <a:pt x="4896000" y="82942"/>
                  </a:cubicBezTo>
                  <a:cubicBezTo>
                    <a:pt x="4887915" y="244919"/>
                    <a:pt x="4882797" y="382450"/>
                    <a:pt x="4896000" y="491531"/>
                  </a:cubicBezTo>
                  <a:cubicBezTo>
                    <a:pt x="4895626" y="542904"/>
                    <a:pt x="4853905" y="567011"/>
                    <a:pt x="4813058" y="574473"/>
                  </a:cubicBezTo>
                  <a:cubicBezTo>
                    <a:pt x="2918240" y="437847"/>
                    <a:pt x="639974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89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266398" y="-168373"/>
                    <a:pt x="4279558" y="-141978"/>
                    <a:pt x="4813058" y="0"/>
                  </a:cubicBezTo>
                  <a:cubicBezTo>
                    <a:pt x="4857402" y="1693"/>
                    <a:pt x="4898644" y="35760"/>
                    <a:pt x="4896000" y="82942"/>
                  </a:cubicBezTo>
                  <a:cubicBezTo>
                    <a:pt x="4882215" y="283589"/>
                    <a:pt x="4859465" y="429706"/>
                    <a:pt x="4896000" y="491531"/>
                  </a:cubicBezTo>
                  <a:cubicBezTo>
                    <a:pt x="4892089" y="543285"/>
                    <a:pt x="4863490" y="577198"/>
                    <a:pt x="4813058" y="574473"/>
                  </a:cubicBezTo>
                  <a:cubicBezTo>
                    <a:pt x="3280846" y="662374"/>
                    <a:pt x="1527023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3615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90D3E23-4267-EF7C-690F-DD56D171E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06" y="1169767"/>
            <a:ext cx="7583152" cy="23104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F923011-F298-E020-4F0C-CBDB3155E548}"/>
              </a:ext>
            </a:extLst>
          </p:cNvPr>
          <p:cNvGrpSpPr/>
          <p:nvPr/>
        </p:nvGrpSpPr>
        <p:grpSpPr>
          <a:xfrm>
            <a:off x="2872740" y="3329428"/>
            <a:ext cx="2953684" cy="3060000"/>
            <a:chOff x="0" y="3798000"/>
            <a:chExt cx="2953684" cy="3060000"/>
          </a:xfrm>
        </p:grpSpPr>
        <p:pic>
          <p:nvPicPr>
            <p:cNvPr id="25" name="Picture 2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1E8731A-5F97-381C-992A-1B1370397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69155-48D1-7371-7D88-80933DA9DE15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00F0AB-B0EA-175A-8B81-9C0053197E68}"/>
              </a:ext>
            </a:extLst>
          </p:cNvPr>
          <p:cNvCxnSpPr>
            <a:cxnSpLocks/>
          </p:cNvCxnSpPr>
          <p:nvPr/>
        </p:nvCxnSpPr>
        <p:spPr>
          <a:xfrm flipV="1">
            <a:off x="563480" y="1748256"/>
            <a:ext cx="1166332" cy="3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F81DB1-9B10-1114-4E41-A03ACDAC76E5}"/>
              </a:ext>
            </a:extLst>
          </p:cNvPr>
          <p:cNvSpPr txBox="1"/>
          <p:nvPr/>
        </p:nvSpPr>
        <p:spPr>
          <a:xfrm>
            <a:off x="847053" y="1181836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B75973-85B6-7EE8-6D1A-3470A36CEB22}"/>
              </a:ext>
            </a:extLst>
          </p:cNvPr>
          <p:cNvSpPr txBox="1"/>
          <p:nvPr/>
        </p:nvSpPr>
        <p:spPr>
          <a:xfrm>
            <a:off x="491831" y="1758975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2056B9-2D6E-A58B-90D5-A0D09EC887E5}"/>
              </a:ext>
            </a:extLst>
          </p:cNvPr>
          <p:cNvCxnSpPr>
            <a:cxnSpLocks/>
          </p:cNvCxnSpPr>
          <p:nvPr/>
        </p:nvCxnSpPr>
        <p:spPr>
          <a:xfrm>
            <a:off x="563480" y="2327711"/>
            <a:ext cx="5779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CD09D-AE77-A974-18EC-2CEDF9B74812}"/>
              </a:ext>
            </a:extLst>
          </p:cNvPr>
          <p:cNvGrpSpPr/>
          <p:nvPr/>
        </p:nvGrpSpPr>
        <p:grpSpPr>
          <a:xfrm>
            <a:off x="7689536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558C11-161E-1BCD-9CFC-ADF03691D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1DDF36-CD36-EB53-E2D3-B169CB56D62C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92897" y="2188296"/>
            <a:ext cx="2709761" cy="4176000"/>
            <a:chOff x="8966239" y="2223000"/>
            <a:chExt cx="2709761" cy="4176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4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4345AA2-F54C-C44F-BB97-5923C1EB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79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42804" y="579413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36C329-DB85-4FCF-9BCA-26BE697DA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740" y="1422154"/>
            <a:ext cx="514547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685925" y="397669"/>
              <a:ext cx="2657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3358"/>
            <a:ext cx="3556074" cy="37766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751001-6D50-39F0-BA2D-83A8082F1E4F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F11A979A-6F16-73E2-34A9-27C4C202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18" y="3438000"/>
            <a:ext cx="3420000" cy="3420000"/>
          </a:xfrm>
          <a:prstGeom prst="rect">
            <a:avLst/>
          </a:prstGeom>
        </p:spPr>
      </p:pic>
      <p:pic>
        <p:nvPicPr>
          <p:cNvPr id="8" name="Picture 7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A5070F47-E78A-9E09-63D9-476C1CDD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3316" y="3438000"/>
            <a:ext cx="3420000" cy="342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E7544-35A9-17F5-D625-D9A17027BFE9}"/>
              </a:ext>
            </a:extLst>
          </p:cNvPr>
          <p:cNvGrpSpPr/>
          <p:nvPr/>
        </p:nvGrpSpPr>
        <p:grpSpPr>
          <a:xfrm>
            <a:off x="515999" y="0"/>
            <a:ext cx="5570476" cy="1044000"/>
            <a:chOff x="515999" y="0"/>
            <a:chExt cx="5570476" cy="1044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4EAD867-2E8E-7F79-7F26-17E6BAF8C683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766C9B-EBD9-1FC7-C93D-9B5D7DC3BE0B}"/>
                </a:ext>
              </a:extLst>
            </p:cNvPr>
            <p:cNvSpPr txBox="1"/>
            <p:nvPr/>
          </p:nvSpPr>
          <p:spPr>
            <a:xfrm>
              <a:off x="1918549" y="397669"/>
              <a:ext cx="4167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C2FBD9E-9E76-7D22-78A9-41A455E63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CA5900-5B80-F62E-00BF-55C088D66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0" t="116" r="6187" b="69797"/>
          <a:stretch/>
        </p:blipFill>
        <p:spPr>
          <a:xfrm>
            <a:off x="628649" y="1600926"/>
            <a:ext cx="10989461" cy="2208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6073DA-3445-2A32-85E7-2AD75F4F9E38}"/>
              </a:ext>
            </a:extLst>
          </p:cNvPr>
          <p:cNvSpPr txBox="1"/>
          <p:nvPr/>
        </p:nvSpPr>
        <p:spPr>
          <a:xfrm>
            <a:off x="1252400" y="1909128"/>
            <a:ext cx="44761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Rô</a:t>
            </a:r>
            <a:r>
              <a:rPr lang="en-US" sz="3600" b="1" noProof="0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bốt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A80FA-3D41-1250-7EC3-F35328836B1C}"/>
              </a:ext>
            </a:extLst>
          </p:cNvPr>
          <p:cNvSpPr txBox="1"/>
          <p:nvPr/>
        </p:nvSpPr>
        <p:spPr>
          <a:xfrm>
            <a:off x="2095500" y="251902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Sài Gòn là xứ ngựa xe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49914-C9F3-4EFC-949A-AA1ADE68CEE7}"/>
              </a:ext>
            </a:extLst>
          </p:cNvPr>
          <p:cNvSpPr txBox="1"/>
          <p:nvPr/>
        </p:nvSpPr>
        <p:spPr>
          <a:xfrm>
            <a:off x="1285875" y="326197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Mỹ An là xứ xuồng ghe dập dìu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ort&#10;&#10;Description automatically generated">
            <a:extLst>
              <a:ext uri="{FF2B5EF4-FFF2-40B4-BE49-F238E27FC236}">
                <a16:creationId xmlns:a16="http://schemas.microsoft.com/office/drawing/2014/main" id="{7B5862ED-6EEE-0F9B-F37B-5ECBEDAFF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14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166425" y="639000"/>
            <a:ext cx="10025575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1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162300" y="1705128"/>
            <a:ext cx="760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143250" y="3167065"/>
            <a:ext cx="762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124200" y="2436097"/>
            <a:ext cx="861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427364" cy="684000"/>
            <a:chOff x="5634771" y="1955527"/>
            <a:chExt cx="5427364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346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782800" cy="684000"/>
            <a:chOff x="5609856" y="3410574"/>
            <a:chExt cx="4782800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676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3530"/>
            <a:ext cx="3556074" cy="3776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955886" cy="1008000"/>
            <a:chOff x="5711646" y="1007249"/>
            <a:chExt cx="1955886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3" y="1247424"/>
              <a:ext cx="1633619" cy="527650"/>
            </a:xfrm>
            <a:custGeom>
              <a:avLst/>
              <a:gdLst>
                <a:gd name="connsiteX0" fmla="*/ 0 w 1633619"/>
                <a:gd name="connsiteY0" fmla="*/ 87943 h 527650"/>
                <a:gd name="connsiteX1" fmla="*/ 87943 w 1633619"/>
                <a:gd name="connsiteY1" fmla="*/ 0 h 527650"/>
                <a:gd name="connsiteX2" fmla="*/ 1545676 w 1633619"/>
                <a:gd name="connsiteY2" fmla="*/ 0 h 527650"/>
                <a:gd name="connsiteX3" fmla="*/ 1633619 w 1633619"/>
                <a:gd name="connsiteY3" fmla="*/ 87943 h 527650"/>
                <a:gd name="connsiteX4" fmla="*/ 1633619 w 1633619"/>
                <a:gd name="connsiteY4" fmla="*/ 439707 h 527650"/>
                <a:gd name="connsiteX5" fmla="*/ 1545676 w 1633619"/>
                <a:gd name="connsiteY5" fmla="*/ 527650 h 527650"/>
                <a:gd name="connsiteX6" fmla="*/ 87943 w 1633619"/>
                <a:gd name="connsiteY6" fmla="*/ 527650 h 527650"/>
                <a:gd name="connsiteX7" fmla="*/ 0 w 1633619"/>
                <a:gd name="connsiteY7" fmla="*/ 439707 h 527650"/>
                <a:gd name="connsiteX8" fmla="*/ 0 w 163361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61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75707" y="11450"/>
                    <a:pt x="1074555" y="111721"/>
                    <a:pt x="1545676" y="0"/>
                  </a:cubicBezTo>
                  <a:cubicBezTo>
                    <a:pt x="1593529" y="562"/>
                    <a:pt x="1627368" y="40513"/>
                    <a:pt x="1633619" y="87943"/>
                  </a:cubicBezTo>
                  <a:cubicBezTo>
                    <a:pt x="1624299" y="136459"/>
                    <a:pt x="1632237" y="330515"/>
                    <a:pt x="1633619" y="439707"/>
                  </a:cubicBezTo>
                  <a:cubicBezTo>
                    <a:pt x="1637994" y="479917"/>
                    <a:pt x="1599901" y="529664"/>
                    <a:pt x="1545676" y="527650"/>
                  </a:cubicBezTo>
                  <a:cubicBezTo>
                    <a:pt x="1026306" y="579896"/>
                    <a:pt x="550409" y="43191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63361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93754" y="-53623"/>
                    <a:pt x="845828" y="-104510"/>
                    <a:pt x="1545676" y="0"/>
                  </a:cubicBezTo>
                  <a:cubicBezTo>
                    <a:pt x="1598522" y="-1621"/>
                    <a:pt x="1626774" y="41292"/>
                    <a:pt x="1633619" y="87943"/>
                  </a:cubicBezTo>
                  <a:cubicBezTo>
                    <a:pt x="1655024" y="155729"/>
                    <a:pt x="1603311" y="347251"/>
                    <a:pt x="1633619" y="439707"/>
                  </a:cubicBezTo>
                  <a:cubicBezTo>
                    <a:pt x="1627152" y="491433"/>
                    <a:pt x="1593349" y="528035"/>
                    <a:pt x="1545676" y="527650"/>
                  </a:cubicBezTo>
                  <a:cubicBezTo>
                    <a:pt x="1121071" y="651518"/>
                    <a:pt x="542149" y="55259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715634" y="2470046"/>
            <a:ext cx="2066541" cy="1008000"/>
            <a:chOff x="7721896" y="1007249"/>
            <a:chExt cx="2066541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1760620" cy="527650"/>
            </a:xfrm>
            <a:custGeom>
              <a:avLst/>
              <a:gdLst>
                <a:gd name="connsiteX0" fmla="*/ 0 w 1760620"/>
                <a:gd name="connsiteY0" fmla="*/ 87943 h 527650"/>
                <a:gd name="connsiteX1" fmla="*/ 87943 w 1760620"/>
                <a:gd name="connsiteY1" fmla="*/ 0 h 527650"/>
                <a:gd name="connsiteX2" fmla="*/ 1672677 w 1760620"/>
                <a:gd name="connsiteY2" fmla="*/ 0 h 527650"/>
                <a:gd name="connsiteX3" fmla="*/ 1760620 w 1760620"/>
                <a:gd name="connsiteY3" fmla="*/ 87943 h 527650"/>
                <a:gd name="connsiteX4" fmla="*/ 1760620 w 1760620"/>
                <a:gd name="connsiteY4" fmla="*/ 439707 h 527650"/>
                <a:gd name="connsiteX5" fmla="*/ 1672677 w 1760620"/>
                <a:gd name="connsiteY5" fmla="*/ 527650 h 527650"/>
                <a:gd name="connsiteX6" fmla="*/ 87943 w 1760620"/>
                <a:gd name="connsiteY6" fmla="*/ 527650 h 527650"/>
                <a:gd name="connsiteX7" fmla="*/ 0 w 1760620"/>
                <a:gd name="connsiteY7" fmla="*/ 439707 h 527650"/>
                <a:gd name="connsiteX8" fmla="*/ 0 w 1760620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620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528386" y="-34123"/>
                    <a:pt x="1501569" y="-86309"/>
                    <a:pt x="1672677" y="0"/>
                  </a:cubicBezTo>
                  <a:cubicBezTo>
                    <a:pt x="1720530" y="562"/>
                    <a:pt x="1754369" y="40513"/>
                    <a:pt x="1760620" y="87943"/>
                  </a:cubicBezTo>
                  <a:cubicBezTo>
                    <a:pt x="1751300" y="136459"/>
                    <a:pt x="1759238" y="330515"/>
                    <a:pt x="1760620" y="439707"/>
                  </a:cubicBezTo>
                  <a:cubicBezTo>
                    <a:pt x="1764995" y="479917"/>
                    <a:pt x="1726902" y="529664"/>
                    <a:pt x="1672677" y="527650"/>
                  </a:cubicBezTo>
                  <a:cubicBezTo>
                    <a:pt x="1198490" y="613519"/>
                    <a:pt x="404880" y="59622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760620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55097" y="65899"/>
                    <a:pt x="1013425" y="88927"/>
                    <a:pt x="1672677" y="0"/>
                  </a:cubicBezTo>
                  <a:cubicBezTo>
                    <a:pt x="1725523" y="-1621"/>
                    <a:pt x="1753775" y="41292"/>
                    <a:pt x="1760620" y="87943"/>
                  </a:cubicBezTo>
                  <a:cubicBezTo>
                    <a:pt x="1782025" y="155729"/>
                    <a:pt x="1730312" y="347251"/>
                    <a:pt x="1760620" y="439707"/>
                  </a:cubicBezTo>
                  <a:cubicBezTo>
                    <a:pt x="1754153" y="491433"/>
                    <a:pt x="1720350" y="528035"/>
                    <a:pt x="1672677" y="527650"/>
                  </a:cubicBezTo>
                  <a:cubicBezTo>
                    <a:pt x="1385691" y="608027"/>
                    <a:pt x="716693" y="561333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89026" y="3925532"/>
            <a:ext cx="1829639" cy="646986"/>
          </a:xfrm>
          <a:custGeom>
            <a:avLst/>
            <a:gdLst>
              <a:gd name="connsiteX0" fmla="*/ 0 w 1829639"/>
              <a:gd name="connsiteY0" fmla="*/ 107833 h 646986"/>
              <a:gd name="connsiteX1" fmla="*/ 107833 w 1829639"/>
              <a:gd name="connsiteY1" fmla="*/ 0 h 646986"/>
              <a:gd name="connsiteX2" fmla="*/ 661964 w 1829639"/>
              <a:gd name="connsiteY2" fmla="*/ 0 h 646986"/>
              <a:gd name="connsiteX3" fmla="*/ 1167675 w 1829639"/>
              <a:gd name="connsiteY3" fmla="*/ 0 h 646986"/>
              <a:gd name="connsiteX4" fmla="*/ 1721806 w 1829639"/>
              <a:gd name="connsiteY4" fmla="*/ 0 h 646986"/>
              <a:gd name="connsiteX5" fmla="*/ 1829639 w 1829639"/>
              <a:gd name="connsiteY5" fmla="*/ 107833 h 646986"/>
              <a:gd name="connsiteX6" fmla="*/ 1829639 w 1829639"/>
              <a:gd name="connsiteY6" fmla="*/ 539153 h 646986"/>
              <a:gd name="connsiteX7" fmla="*/ 1721806 w 1829639"/>
              <a:gd name="connsiteY7" fmla="*/ 646986 h 646986"/>
              <a:gd name="connsiteX8" fmla="*/ 1199955 w 1829639"/>
              <a:gd name="connsiteY8" fmla="*/ 646986 h 646986"/>
              <a:gd name="connsiteX9" fmla="*/ 661964 w 1829639"/>
              <a:gd name="connsiteY9" fmla="*/ 646986 h 646986"/>
              <a:gd name="connsiteX10" fmla="*/ 107833 w 1829639"/>
              <a:gd name="connsiteY10" fmla="*/ 646986 h 646986"/>
              <a:gd name="connsiteX11" fmla="*/ 0 w 1829639"/>
              <a:gd name="connsiteY11" fmla="*/ 539153 h 646986"/>
              <a:gd name="connsiteX12" fmla="*/ 0 w 1829639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9639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94" y="-17476"/>
                  <a:pt x="509928" y="29495"/>
                  <a:pt x="661964" y="0"/>
                </a:cubicBezTo>
                <a:cubicBezTo>
                  <a:pt x="814000" y="-29495"/>
                  <a:pt x="998542" y="58810"/>
                  <a:pt x="1167675" y="0"/>
                </a:cubicBezTo>
                <a:cubicBezTo>
                  <a:pt x="1336808" y="-58810"/>
                  <a:pt x="1559290" y="35646"/>
                  <a:pt x="1721806" y="0"/>
                </a:cubicBezTo>
                <a:cubicBezTo>
                  <a:pt x="1792770" y="-6298"/>
                  <a:pt x="1832941" y="46708"/>
                  <a:pt x="1829639" y="107833"/>
                </a:cubicBezTo>
                <a:cubicBezTo>
                  <a:pt x="1851092" y="280036"/>
                  <a:pt x="1813084" y="426526"/>
                  <a:pt x="1829639" y="539153"/>
                </a:cubicBezTo>
                <a:cubicBezTo>
                  <a:pt x="1829783" y="594143"/>
                  <a:pt x="1779029" y="637475"/>
                  <a:pt x="1721806" y="646986"/>
                </a:cubicBezTo>
                <a:cubicBezTo>
                  <a:pt x="1577670" y="681635"/>
                  <a:pt x="1349036" y="586933"/>
                  <a:pt x="1199955" y="646986"/>
                </a:cubicBezTo>
                <a:cubicBezTo>
                  <a:pt x="1050874" y="707039"/>
                  <a:pt x="877518" y="587388"/>
                  <a:pt x="661964" y="646986"/>
                </a:cubicBezTo>
                <a:cubicBezTo>
                  <a:pt x="446410" y="706584"/>
                  <a:pt x="290166" y="637187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9639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356855" y="-34270"/>
                  <a:pt x="474775" y="22620"/>
                  <a:pt x="629684" y="0"/>
                </a:cubicBezTo>
                <a:cubicBezTo>
                  <a:pt x="784593" y="-22620"/>
                  <a:pt x="971656" y="54300"/>
                  <a:pt x="1199955" y="0"/>
                </a:cubicBezTo>
                <a:cubicBezTo>
                  <a:pt x="1428254" y="-54300"/>
                  <a:pt x="1572319" y="29485"/>
                  <a:pt x="1721806" y="0"/>
                </a:cubicBezTo>
                <a:cubicBezTo>
                  <a:pt x="1768870" y="2493"/>
                  <a:pt x="1822284" y="47936"/>
                  <a:pt x="1829639" y="107833"/>
                </a:cubicBezTo>
                <a:cubicBezTo>
                  <a:pt x="1837030" y="280738"/>
                  <a:pt x="1781089" y="421579"/>
                  <a:pt x="1829639" y="539153"/>
                </a:cubicBezTo>
                <a:cubicBezTo>
                  <a:pt x="1839560" y="603303"/>
                  <a:pt x="1797606" y="645595"/>
                  <a:pt x="1721806" y="646986"/>
                </a:cubicBezTo>
                <a:cubicBezTo>
                  <a:pt x="1477359" y="680515"/>
                  <a:pt x="1426825" y="627944"/>
                  <a:pt x="1167675" y="646986"/>
                </a:cubicBezTo>
                <a:cubicBezTo>
                  <a:pt x="908525" y="666028"/>
                  <a:pt x="792904" y="610951"/>
                  <a:pt x="645824" y="646986"/>
                </a:cubicBezTo>
                <a:cubicBezTo>
                  <a:pt x="498744" y="683021"/>
                  <a:pt x="365230" y="598456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995493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745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50407" y="2009480"/>
            <a:ext cx="1989068" cy="527650"/>
          </a:xfrm>
          <a:custGeom>
            <a:avLst/>
            <a:gdLst>
              <a:gd name="connsiteX0" fmla="*/ 0 w 1989068"/>
              <a:gd name="connsiteY0" fmla="*/ 87943 h 527650"/>
              <a:gd name="connsiteX1" fmla="*/ 87943 w 1989068"/>
              <a:gd name="connsiteY1" fmla="*/ 0 h 527650"/>
              <a:gd name="connsiteX2" fmla="*/ 1901125 w 1989068"/>
              <a:gd name="connsiteY2" fmla="*/ 0 h 527650"/>
              <a:gd name="connsiteX3" fmla="*/ 1989068 w 1989068"/>
              <a:gd name="connsiteY3" fmla="*/ 87943 h 527650"/>
              <a:gd name="connsiteX4" fmla="*/ 1989068 w 1989068"/>
              <a:gd name="connsiteY4" fmla="*/ 439707 h 527650"/>
              <a:gd name="connsiteX5" fmla="*/ 1901125 w 1989068"/>
              <a:gd name="connsiteY5" fmla="*/ 527650 h 527650"/>
              <a:gd name="connsiteX6" fmla="*/ 87943 w 1989068"/>
              <a:gd name="connsiteY6" fmla="*/ 527650 h 527650"/>
              <a:gd name="connsiteX7" fmla="*/ 0 w 1989068"/>
              <a:gd name="connsiteY7" fmla="*/ 439707 h 527650"/>
              <a:gd name="connsiteX8" fmla="*/ 0 w 198906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906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8180" y="-88610"/>
                  <a:pt x="1353808" y="96815"/>
                  <a:pt x="1901125" y="0"/>
                </a:cubicBezTo>
                <a:cubicBezTo>
                  <a:pt x="1948978" y="562"/>
                  <a:pt x="1982817" y="40513"/>
                  <a:pt x="1989068" y="87943"/>
                </a:cubicBezTo>
                <a:cubicBezTo>
                  <a:pt x="1979748" y="136459"/>
                  <a:pt x="1987686" y="330515"/>
                  <a:pt x="1989068" y="439707"/>
                </a:cubicBezTo>
                <a:cubicBezTo>
                  <a:pt x="1993443" y="479917"/>
                  <a:pt x="1955350" y="529664"/>
                  <a:pt x="1901125" y="527650"/>
                </a:cubicBezTo>
                <a:cubicBezTo>
                  <a:pt x="1332299" y="575408"/>
                  <a:pt x="791053" y="58348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8906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51543" y="-108285"/>
                  <a:pt x="1402276" y="64623"/>
                  <a:pt x="1901125" y="0"/>
                </a:cubicBezTo>
                <a:cubicBezTo>
                  <a:pt x="1953971" y="-1621"/>
                  <a:pt x="1982223" y="41292"/>
                  <a:pt x="1989068" y="87943"/>
                </a:cubicBezTo>
                <a:cubicBezTo>
                  <a:pt x="2010473" y="155729"/>
                  <a:pt x="1958760" y="347251"/>
                  <a:pt x="1989068" y="439707"/>
                </a:cubicBezTo>
                <a:cubicBezTo>
                  <a:pt x="1982601" y="491433"/>
                  <a:pt x="1948798" y="528035"/>
                  <a:pt x="1901125" y="527650"/>
                </a:cubicBezTo>
                <a:cubicBezTo>
                  <a:pt x="1404331" y="515317"/>
                  <a:pt x="966475" y="62326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9126755" y="3429755"/>
            <a:ext cx="1162087" cy="527650"/>
          </a:xfrm>
          <a:custGeom>
            <a:avLst/>
            <a:gdLst>
              <a:gd name="connsiteX0" fmla="*/ 0 w 1162087"/>
              <a:gd name="connsiteY0" fmla="*/ 87943 h 527650"/>
              <a:gd name="connsiteX1" fmla="*/ 87943 w 1162087"/>
              <a:gd name="connsiteY1" fmla="*/ 0 h 527650"/>
              <a:gd name="connsiteX2" fmla="*/ 1074144 w 1162087"/>
              <a:gd name="connsiteY2" fmla="*/ 0 h 527650"/>
              <a:gd name="connsiteX3" fmla="*/ 1162087 w 1162087"/>
              <a:gd name="connsiteY3" fmla="*/ 87943 h 527650"/>
              <a:gd name="connsiteX4" fmla="*/ 1162087 w 1162087"/>
              <a:gd name="connsiteY4" fmla="*/ 439707 h 527650"/>
              <a:gd name="connsiteX5" fmla="*/ 1074144 w 1162087"/>
              <a:gd name="connsiteY5" fmla="*/ 527650 h 527650"/>
              <a:gd name="connsiteX6" fmla="*/ 87943 w 1162087"/>
              <a:gd name="connsiteY6" fmla="*/ 527650 h 527650"/>
              <a:gd name="connsiteX7" fmla="*/ 0 w 1162087"/>
              <a:gd name="connsiteY7" fmla="*/ 439707 h 527650"/>
              <a:gd name="connsiteX8" fmla="*/ 0 w 1162087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87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50601" y="80391"/>
                  <a:pt x="602261" y="13855"/>
                  <a:pt x="1074144" y="0"/>
                </a:cubicBezTo>
                <a:cubicBezTo>
                  <a:pt x="1121997" y="562"/>
                  <a:pt x="1155836" y="40513"/>
                  <a:pt x="1162087" y="87943"/>
                </a:cubicBezTo>
                <a:cubicBezTo>
                  <a:pt x="1152767" y="136459"/>
                  <a:pt x="1160705" y="330515"/>
                  <a:pt x="1162087" y="439707"/>
                </a:cubicBezTo>
                <a:cubicBezTo>
                  <a:pt x="1166462" y="479917"/>
                  <a:pt x="1128369" y="529664"/>
                  <a:pt x="1074144" y="527650"/>
                </a:cubicBezTo>
                <a:cubicBezTo>
                  <a:pt x="752121" y="579765"/>
                  <a:pt x="486193" y="44409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62087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7937" y="-44389"/>
                  <a:pt x="711693" y="4596"/>
                  <a:pt x="1074144" y="0"/>
                </a:cubicBezTo>
                <a:cubicBezTo>
                  <a:pt x="1126990" y="-1621"/>
                  <a:pt x="1155242" y="41292"/>
                  <a:pt x="1162087" y="87943"/>
                </a:cubicBezTo>
                <a:cubicBezTo>
                  <a:pt x="1183492" y="155729"/>
                  <a:pt x="1131779" y="347251"/>
                  <a:pt x="1162087" y="439707"/>
                </a:cubicBezTo>
                <a:cubicBezTo>
                  <a:pt x="1155620" y="491433"/>
                  <a:pt x="1121817" y="528035"/>
                  <a:pt x="1074144" y="527650"/>
                </a:cubicBezTo>
                <a:cubicBezTo>
                  <a:pt x="813438" y="614971"/>
                  <a:pt x="198499" y="47374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2" y="266212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01" y="265881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5" y="413775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5" y="4024467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372074" cy="684000"/>
            <a:chOff x="5614719" y="548623"/>
            <a:chExt cx="5372074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270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81533" y="604379"/>
            <a:ext cx="1844618" cy="527650"/>
          </a:xfrm>
          <a:custGeom>
            <a:avLst/>
            <a:gdLst>
              <a:gd name="connsiteX0" fmla="*/ 0 w 1844618"/>
              <a:gd name="connsiteY0" fmla="*/ 87943 h 527650"/>
              <a:gd name="connsiteX1" fmla="*/ 87943 w 1844618"/>
              <a:gd name="connsiteY1" fmla="*/ 0 h 527650"/>
              <a:gd name="connsiteX2" fmla="*/ 1756675 w 1844618"/>
              <a:gd name="connsiteY2" fmla="*/ 0 h 527650"/>
              <a:gd name="connsiteX3" fmla="*/ 1844618 w 1844618"/>
              <a:gd name="connsiteY3" fmla="*/ 87943 h 527650"/>
              <a:gd name="connsiteX4" fmla="*/ 1844618 w 1844618"/>
              <a:gd name="connsiteY4" fmla="*/ 439707 h 527650"/>
              <a:gd name="connsiteX5" fmla="*/ 1756675 w 1844618"/>
              <a:gd name="connsiteY5" fmla="*/ 527650 h 527650"/>
              <a:gd name="connsiteX6" fmla="*/ 87943 w 1844618"/>
              <a:gd name="connsiteY6" fmla="*/ 527650 h 527650"/>
              <a:gd name="connsiteX7" fmla="*/ 0 w 1844618"/>
              <a:gd name="connsiteY7" fmla="*/ 439707 h 527650"/>
              <a:gd name="connsiteX8" fmla="*/ 0 w 184461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461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802642" y="-134481"/>
                  <a:pt x="1518021" y="-133605"/>
                  <a:pt x="1756675" y="0"/>
                </a:cubicBezTo>
                <a:cubicBezTo>
                  <a:pt x="1804528" y="562"/>
                  <a:pt x="1838367" y="40513"/>
                  <a:pt x="1844618" y="87943"/>
                </a:cubicBezTo>
                <a:cubicBezTo>
                  <a:pt x="1835298" y="136459"/>
                  <a:pt x="1843236" y="330515"/>
                  <a:pt x="1844618" y="439707"/>
                </a:cubicBezTo>
                <a:cubicBezTo>
                  <a:pt x="1848993" y="479917"/>
                  <a:pt x="1810900" y="529664"/>
                  <a:pt x="1756675" y="527650"/>
                </a:cubicBezTo>
                <a:cubicBezTo>
                  <a:pt x="1175919" y="566779"/>
                  <a:pt x="485741" y="581096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4461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26314" y="94659"/>
                  <a:pt x="1304402" y="77534"/>
                  <a:pt x="1756675" y="0"/>
                </a:cubicBezTo>
                <a:cubicBezTo>
                  <a:pt x="1809521" y="-1621"/>
                  <a:pt x="1837773" y="41292"/>
                  <a:pt x="1844618" y="87943"/>
                </a:cubicBezTo>
                <a:cubicBezTo>
                  <a:pt x="1866023" y="155729"/>
                  <a:pt x="1814310" y="347251"/>
                  <a:pt x="1844618" y="439707"/>
                </a:cubicBezTo>
                <a:cubicBezTo>
                  <a:pt x="1838151" y="491433"/>
                  <a:pt x="1804348" y="528035"/>
                  <a:pt x="1756675" y="527650"/>
                </a:cubicBezTo>
                <a:cubicBezTo>
                  <a:pt x="982075" y="465077"/>
                  <a:pt x="324685" y="43905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4732" y="2679297"/>
            <a:ext cx="2253184" cy="4176000"/>
            <a:chOff x="3514732" y="2679297"/>
            <a:chExt cx="2253184" cy="41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0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1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04975" y="397669"/>
              <a:ext cx="2638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1687"/>
            <a:ext cx="3556073" cy="37799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201340" cy="684000"/>
            <a:chOff x="5634771" y="1955527"/>
            <a:chExt cx="5201340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120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556777" cy="684000"/>
            <a:chOff x="5609856" y="3410574"/>
            <a:chExt cx="4556777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450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1859"/>
            <a:ext cx="3556073" cy="37799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813012" cy="1008000"/>
            <a:chOff x="5711646" y="1007249"/>
            <a:chExt cx="1813012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4" y="1247424"/>
              <a:ext cx="1490744" cy="527650"/>
            </a:xfrm>
            <a:custGeom>
              <a:avLst/>
              <a:gdLst>
                <a:gd name="connsiteX0" fmla="*/ 0 w 1490744"/>
                <a:gd name="connsiteY0" fmla="*/ 87943 h 527650"/>
                <a:gd name="connsiteX1" fmla="*/ 87943 w 1490744"/>
                <a:gd name="connsiteY1" fmla="*/ 0 h 527650"/>
                <a:gd name="connsiteX2" fmla="*/ 1402801 w 1490744"/>
                <a:gd name="connsiteY2" fmla="*/ 0 h 527650"/>
                <a:gd name="connsiteX3" fmla="*/ 1490744 w 1490744"/>
                <a:gd name="connsiteY3" fmla="*/ 87943 h 527650"/>
                <a:gd name="connsiteX4" fmla="*/ 1490744 w 1490744"/>
                <a:gd name="connsiteY4" fmla="*/ 439707 h 527650"/>
                <a:gd name="connsiteX5" fmla="*/ 1402801 w 1490744"/>
                <a:gd name="connsiteY5" fmla="*/ 527650 h 527650"/>
                <a:gd name="connsiteX6" fmla="*/ 87943 w 1490744"/>
                <a:gd name="connsiteY6" fmla="*/ 527650 h 527650"/>
                <a:gd name="connsiteX7" fmla="*/ 0 w 1490744"/>
                <a:gd name="connsiteY7" fmla="*/ 439707 h 527650"/>
                <a:gd name="connsiteX8" fmla="*/ 0 w 1490744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744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31744" y="73962"/>
                    <a:pt x="831968" y="-28342"/>
                    <a:pt x="1402801" y="0"/>
                  </a:cubicBezTo>
                  <a:cubicBezTo>
                    <a:pt x="1450654" y="562"/>
                    <a:pt x="1484493" y="40513"/>
                    <a:pt x="1490744" y="87943"/>
                  </a:cubicBezTo>
                  <a:cubicBezTo>
                    <a:pt x="1481424" y="136459"/>
                    <a:pt x="1489362" y="330515"/>
                    <a:pt x="1490744" y="439707"/>
                  </a:cubicBezTo>
                  <a:cubicBezTo>
                    <a:pt x="1495119" y="479917"/>
                    <a:pt x="1457026" y="529664"/>
                    <a:pt x="1402801" y="527650"/>
                  </a:cubicBezTo>
                  <a:cubicBezTo>
                    <a:pt x="858751" y="588308"/>
                    <a:pt x="725533" y="48174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490744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01791" y="-116394"/>
                    <a:pt x="749341" y="-31605"/>
                    <a:pt x="1402801" y="0"/>
                  </a:cubicBezTo>
                  <a:cubicBezTo>
                    <a:pt x="1455647" y="-1621"/>
                    <a:pt x="1483899" y="41292"/>
                    <a:pt x="1490744" y="87943"/>
                  </a:cubicBezTo>
                  <a:cubicBezTo>
                    <a:pt x="1512149" y="155729"/>
                    <a:pt x="1460436" y="347251"/>
                    <a:pt x="1490744" y="439707"/>
                  </a:cubicBezTo>
                  <a:cubicBezTo>
                    <a:pt x="1484277" y="491433"/>
                    <a:pt x="1450474" y="528035"/>
                    <a:pt x="1402801" y="527650"/>
                  </a:cubicBezTo>
                  <a:cubicBezTo>
                    <a:pt x="1100115" y="481770"/>
                    <a:pt x="425896" y="425820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ô li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382259" y="2489096"/>
            <a:ext cx="2314733" cy="1008000"/>
            <a:chOff x="7721896" y="1007249"/>
            <a:chExt cx="2314733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li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38176" y="3925532"/>
            <a:ext cx="1828800" cy="646986"/>
          </a:xfrm>
          <a:custGeom>
            <a:avLst/>
            <a:gdLst>
              <a:gd name="connsiteX0" fmla="*/ 0 w 1828800"/>
              <a:gd name="connsiteY0" fmla="*/ 107833 h 646986"/>
              <a:gd name="connsiteX1" fmla="*/ 107833 w 1828800"/>
              <a:gd name="connsiteY1" fmla="*/ 0 h 646986"/>
              <a:gd name="connsiteX2" fmla="*/ 661676 w 1828800"/>
              <a:gd name="connsiteY2" fmla="*/ 0 h 646986"/>
              <a:gd name="connsiteX3" fmla="*/ 1167124 w 1828800"/>
              <a:gd name="connsiteY3" fmla="*/ 0 h 646986"/>
              <a:gd name="connsiteX4" fmla="*/ 1720967 w 1828800"/>
              <a:gd name="connsiteY4" fmla="*/ 0 h 646986"/>
              <a:gd name="connsiteX5" fmla="*/ 1828800 w 1828800"/>
              <a:gd name="connsiteY5" fmla="*/ 107833 h 646986"/>
              <a:gd name="connsiteX6" fmla="*/ 1828800 w 1828800"/>
              <a:gd name="connsiteY6" fmla="*/ 539153 h 646986"/>
              <a:gd name="connsiteX7" fmla="*/ 1720967 w 1828800"/>
              <a:gd name="connsiteY7" fmla="*/ 646986 h 646986"/>
              <a:gd name="connsiteX8" fmla="*/ 1199387 w 1828800"/>
              <a:gd name="connsiteY8" fmla="*/ 646986 h 646986"/>
              <a:gd name="connsiteX9" fmla="*/ 661676 w 1828800"/>
              <a:gd name="connsiteY9" fmla="*/ 646986 h 646986"/>
              <a:gd name="connsiteX10" fmla="*/ 107833 w 1828800"/>
              <a:gd name="connsiteY10" fmla="*/ 646986 h 646986"/>
              <a:gd name="connsiteX11" fmla="*/ 0 w 1828800"/>
              <a:gd name="connsiteY11" fmla="*/ 539153 h 646986"/>
              <a:gd name="connsiteX12" fmla="*/ 0 w 1828800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800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56" y="-49813"/>
                  <a:pt x="539937" y="34587"/>
                  <a:pt x="661676" y="0"/>
                </a:cubicBezTo>
                <a:cubicBezTo>
                  <a:pt x="783415" y="-34587"/>
                  <a:pt x="1018936" y="40137"/>
                  <a:pt x="1167124" y="0"/>
                </a:cubicBezTo>
                <a:cubicBezTo>
                  <a:pt x="1315312" y="-40137"/>
                  <a:pt x="1499829" y="61845"/>
                  <a:pt x="1720967" y="0"/>
                </a:cubicBezTo>
                <a:cubicBezTo>
                  <a:pt x="1791931" y="-6298"/>
                  <a:pt x="1832102" y="46708"/>
                  <a:pt x="1828800" y="107833"/>
                </a:cubicBezTo>
                <a:cubicBezTo>
                  <a:pt x="1850253" y="280036"/>
                  <a:pt x="1812245" y="426526"/>
                  <a:pt x="1828800" y="539153"/>
                </a:cubicBezTo>
                <a:cubicBezTo>
                  <a:pt x="1828944" y="594143"/>
                  <a:pt x="1778190" y="637475"/>
                  <a:pt x="1720967" y="646986"/>
                </a:cubicBezTo>
                <a:cubicBezTo>
                  <a:pt x="1609129" y="648742"/>
                  <a:pt x="1446080" y="615546"/>
                  <a:pt x="1199387" y="646986"/>
                </a:cubicBezTo>
                <a:cubicBezTo>
                  <a:pt x="952694" y="678426"/>
                  <a:pt x="774361" y="600819"/>
                  <a:pt x="661676" y="646986"/>
                </a:cubicBezTo>
                <a:cubicBezTo>
                  <a:pt x="548991" y="693153"/>
                  <a:pt x="298895" y="622190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8800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232497" y="-19450"/>
                  <a:pt x="462313" y="46621"/>
                  <a:pt x="629413" y="0"/>
                </a:cubicBezTo>
                <a:cubicBezTo>
                  <a:pt x="796513" y="-46621"/>
                  <a:pt x="984718" y="36558"/>
                  <a:pt x="1199387" y="0"/>
                </a:cubicBezTo>
                <a:cubicBezTo>
                  <a:pt x="1414056" y="-36558"/>
                  <a:pt x="1586982" y="48978"/>
                  <a:pt x="1720967" y="0"/>
                </a:cubicBezTo>
                <a:cubicBezTo>
                  <a:pt x="1768031" y="2493"/>
                  <a:pt x="1821445" y="47936"/>
                  <a:pt x="1828800" y="107833"/>
                </a:cubicBezTo>
                <a:cubicBezTo>
                  <a:pt x="1836191" y="280738"/>
                  <a:pt x="1780250" y="421579"/>
                  <a:pt x="1828800" y="539153"/>
                </a:cubicBezTo>
                <a:cubicBezTo>
                  <a:pt x="1838721" y="603303"/>
                  <a:pt x="1796767" y="645595"/>
                  <a:pt x="1720967" y="646986"/>
                </a:cubicBezTo>
                <a:cubicBezTo>
                  <a:pt x="1515977" y="662511"/>
                  <a:pt x="1284527" y="616387"/>
                  <a:pt x="1167124" y="646986"/>
                </a:cubicBezTo>
                <a:cubicBezTo>
                  <a:pt x="1049721" y="677585"/>
                  <a:pt x="774249" y="622588"/>
                  <a:pt x="645544" y="646986"/>
                </a:cubicBezTo>
                <a:cubicBezTo>
                  <a:pt x="516839" y="671384"/>
                  <a:pt x="276222" y="642825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445577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364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12453" y="2009480"/>
            <a:ext cx="1818849" cy="527650"/>
          </a:xfrm>
          <a:custGeom>
            <a:avLst/>
            <a:gdLst>
              <a:gd name="connsiteX0" fmla="*/ 0 w 1818849"/>
              <a:gd name="connsiteY0" fmla="*/ 87943 h 527650"/>
              <a:gd name="connsiteX1" fmla="*/ 87943 w 1818849"/>
              <a:gd name="connsiteY1" fmla="*/ 0 h 527650"/>
              <a:gd name="connsiteX2" fmla="*/ 1730906 w 1818849"/>
              <a:gd name="connsiteY2" fmla="*/ 0 h 527650"/>
              <a:gd name="connsiteX3" fmla="*/ 1818849 w 1818849"/>
              <a:gd name="connsiteY3" fmla="*/ 87943 h 527650"/>
              <a:gd name="connsiteX4" fmla="*/ 1818849 w 1818849"/>
              <a:gd name="connsiteY4" fmla="*/ 439707 h 527650"/>
              <a:gd name="connsiteX5" fmla="*/ 1730906 w 1818849"/>
              <a:gd name="connsiteY5" fmla="*/ 527650 h 527650"/>
              <a:gd name="connsiteX6" fmla="*/ 87943 w 1818849"/>
              <a:gd name="connsiteY6" fmla="*/ 527650 h 527650"/>
              <a:gd name="connsiteX7" fmla="*/ 0 w 1818849"/>
              <a:gd name="connsiteY7" fmla="*/ 439707 h 527650"/>
              <a:gd name="connsiteX8" fmla="*/ 0 w 181884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884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0743" y="78587"/>
                  <a:pt x="1539219" y="65991"/>
                  <a:pt x="1730906" y="0"/>
                </a:cubicBezTo>
                <a:cubicBezTo>
                  <a:pt x="1778759" y="562"/>
                  <a:pt x="1812598" y="40513"/>
                  <a:pt x="1818849" y="87943"/>
                </a:cubicBezTo>
                <a:cubicBezTo>
                  <a:pt x="1809529" y="136459"/>
                  <a:pt x="1817467" y="330515"/>
                  <a:pt x="1818849" y="439707"/>
                </a:cubicBezTo>
                <a:cubicBezTo>
                  <a:pt x="1823224" y="479917"/>
                  <a:pt x="1785131" y="529664"/>
                  <a:pt x="1730906" y="527650"/>
                </a:cubicBezTo>
                <a:cubicBezTo>
                  <a:pt x="1539937" y="618581"/>
                  <a:pt x="796733" y="65417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1884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814775" y="84093"/>
                  <a:pt x="1508989" y="95646"/>
                  <a:pt x="1730906" y="0"/>
                </a:cubicBezTo>
                <a:cubicBezTo>
                  <a:pt x="1783752" y="-1621"/>
                  <a:pt x="1812004" y="41292"/>
                  <a:pt x="1818849" y="87943"/>
                </a:cubicBezTo>
                <a:cubicBezTo>
                  <a:pt x="1840254" y="155729"/>
                  <a:pt x="1788541" y="347251"/>
                  <a:pt x="1818849" y="439707"/>
                </a:cubicBezTo>
                <a:cubicBezTo>
                  <a:pt x="1812382" y="491433"/>
                  <a:pt x="1778579" y="528035"/>
                  <a:pt x="1730906" y="527650"/>
                </a:cubicBezTo>
                <a:cubicBezTo>
                  <a:pt x="1206572" y="524420"/>
                  <a:pt x="513781" y="613058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ô li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8878957" y="3458330"/>
            <a:ext cx="1172659" cy="527650"/>
          </a:xfrm>
          <a:custGeom>
            <a:avLst/>
            <a:gdLst>
              <a:gd name="connsiteX0" fmla="*/ 0 w 1172659"/>
              <a:gd name="connsiteY0" fmla="*/ 87943 h 527650"/>
              <a:gd name="connsiteX1" fmla="*/ 87943 w 1172659"/>
              <a:gd name="connsiteY1" fmla="*/ 0 h 527650"/>
              <a:gd name="connsiteX2" fmla="*/ 1084716 w 1172659"/>
              <a:gd name="connsiteY2" fmla="*/ 0 h 527650"/>
              <a:gd name="connsiteX3" fmla="*/ 1172659 w 1172659"/>
              <a:gd name="connsiteY3" fmla="*/ 87943 h 527650"/>
              <a:gd name="connsiteX4" fmla="*/ 1172659 w 1172659"/>
              <a:gd name="connsiteY4" fmla="*/ 439707 h 527650"/>
              <a:gd name="connsiteX5" fmla="*/ 1084716 w 1172659"/>
              <a:gd name="connsiteY5" fmla="*/ 527650 h 527650"/>
              <a:gd name="connsiteX6" fmla="*/ 87943 w 1172659"/>
              <a:gd name="connsiteY6" fmla="*/ 527650 h 527650"/>
              <a:gd name="connsiteX7" fmla="*/ 0 w 1172659"/>
              <a:gd name="connsiteY7" fmla="*/ 439707 h 527650"/>
              <a:gd name="connsiteX8" fmla="*/ 0 w 117265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65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503670" y="-32322"/>
                  <a:pt x="677467" y="84028"/>
                  <a:pt x="1084716" y="0"/>
                </a:cubicBezTo>
                <a:cubicBezTo>
                  <a:pt x="1132569" y="562"/>
                  <a:pt x="1166408" y="40513"/>
                  <a:pt x="1172659" y="87943"/>
                </a:cubicBezTo>
                <a:cubicBezTo>
                  <a:pt x="1163339" y="136459"/>
                  <a:pt x="1171277" y="330515"/>
                  <a:pt x="1172659" y="439707"/>
                </a:cubicBezTo>
                <a:cubicBezTo>
                  <a:pt x="1177034" y="479917"/>
                  <a:pt x="1138941" y="529664"/>
                  <a:pt x="1084716" y="527650"/>
                </a:cubicBezTo>
                <a:cubicBezTo>
                  <a:pt x="878076" y="549039"/>
                  <a:pt x="396769" y="49355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7265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1047" y="-55685"/>
                  <a:pt x="647785" y="30950"/>
                  <a:pt x="1084716" y="0"/>
                </a:cubicBezTo>
                <a:cubicBezTo>
                  <a:pt x="1137562" y="-1621"/>
                  <a:pt x="1165814" y="41292"/>
                  <a:pt x="1172659" y="87943"/>
                </a:cubicBezTo>
                <a:cubicBezTo>
                  <a:pt x="1194064" y="155729"/>
                  <a:pt x="1142351" y="347251"/>
                  <a:pt x="1172659" y="439707"/>
                </a:cubicBezTo>
                <a:cubicBezTo>
                  <a:pt x="1166192" y="491433"/>
                  <a:pt x="1132389" y="528035"/>
                  <a:pt x="1084716" y="527650"/>
                </a:cubicBezTo>
                <a:cubicBezTo>
                  <a:pt x="885801" y="533952"/>
                  <a:pt x="280379" y="54994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07" y="268638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01" y="268739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13" y="415185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4" y="401028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269482" cy="684000"/>
            <a:chOff x="5614719" y="548623"/>
            <a:chExt cx="5269482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168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07098" y="594854"/>
            <a:ext cx="1900394" cy="527650"/>
          </a:xfrm>
          <a:custGeom>
            <a:avLst/>
            <a:gdLst>
              <a:gd name="connsiteX0" fmla="*/ 0 w 1900394"/>
              <a:gd name="connsiteY0" fmla="*/ 87943 h 527650"/>
              <a:gd name="connsiteX1" fmla="*/ 87943 w 1900394"/>
              <a:gd name="connsiteY1" fmla="*/ 0 h 527650"/>
              <a:gd name="connsiteX2" fmla="*/ 1812451 w 1900394"/>
              <a:gd name="connsiteY2" fmla="*/ 0 h 527650"/>
              <a:gd name="connsiteX3" fmla="*/ 1900394 w 1900394"/>
              <a:gd name="connsiteY3" fmla="*/ 87943 h 527650"/>
              <a:gd name="connsiteX4" fmla="*/ 1900394 w 1900394"/>
              <a:gd name="connsiteY4" fmla="*/ 439707 h 527650"/>
              <a:gd name="connsiteX5" fmla="*/ 1812451 w 1900394"/>
              <a:gd name="connsiteY5" fmla="*/ 527650 h 527650"/>
              <a:gd name="connsiteX6" fmla="*/ 87943 w 1900394"/>
              <a:gd name="connsiteY6" fmla="*/ 527650 h 527650"/>
              <a:gd name="connsiteX7" fmla="*/ 0 w 1900394"/>
              <a:gd name="connsiteY7" fmla="*/ 439707 h 527650"/>
              <a:gd name="connsiteX8" fmla="*/ 0 w 1900394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0394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359809" y="-11510"/>
                  <a:pt x="1047957" y="-75955"/>
                  <a:pt x="1812451" y="0"/>
                </a:cubicBezTo>
                <a:cubicBezTo>
                  <a:pt x="1860304" y="562"/>
                  <a:pt x="1894143" y="40513"/>
                  <a:pt x="1900394" y="87943"/>
                </a:cubicBezTo>
                <a:cubicBezTo>
                  <a:pt x="1891074" y="136459"/>
                  <a:pt x="1899012" y="330515"/>
                  <a:pt x="1900394" y="439707"/>
                </a:cubicBezTo>
                <a:cubicBezTo>
                  <a:pt x="1904769" y="479917"/>
                  <a:pt x="1866676" y="529664"/>
                  <a:pt x="1812451" y="527650"/>
                </a:cubicBezTo>
                <a:cubicBezTo>
                  <a:pt x="1574870" y="381421"/>
                  <a:pt x="798060" y="650471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00394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695789" y="-133156"/>
                  <a:pt x="1307135" y="63384"/>
                  <a:pt x="1812451" y="0"/>
                </a:cubicBezTo>
                <a:cubicBezTo>
                  <a:pt x="1865297" y="-1621"/>
                  <a:pt x="1893549" y="41292"/>
                  <a:pt x="1900394" y="87943"/>
                </a:cubicBezTo>
                <a:cubicBezTo>
                  <a:pt x="1921799" y="155729"/>
                  <a:pt x="1870086" y="347251"/>
                  <a:pt x="1900394" y="439707"/>
                </a:cubicBezTo>
                <a:cubicBezTo>
                  <a:pt x="1893927" y="491433"/>
                  <a:pt x="1860124" y="528035"/>
                  <a:pt x="1812451" y="527650"/>
                </a:cubicBezTo>
                <a:cubicBezTo>
                  <a:pt x="1357346" y="487027"/>
                  <a:pt x="583826" y="480820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3213900" y="2682000"/>
            <a:ext cx="2253184" cy="4176000"/>
            <a:chOff x="3514732" y="2679297"/>
            <a:chExt cx="2253184" cy="417600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5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52600" y="397669"/>
              <a:ext cx="288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" name="S hoa">
            <a:hlinkClick r:id="" action="ppaction://media"/>
            <a:extLst>
              <a:ext uri="{FF2B5EF4-FFF2-40B4-BE49-F238E27FC236}">
                <a16:creationId xmlns:a16="http://schemas.microsoft.com/office/drawing/2014/main" id="{8FB2136C-6F5D-4CE4-9FF1-DEB1E16DF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1674" y="1210270"/>
            <a:ext cx="8753475" cy="4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483" y="1504432"/>
            <a:ext cx="3048064" cy="3237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9EA87-9AE4-8D8D-03BE-54916225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029" y="1503000"/>
            <a:ext cx="3048064" cy="3239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AD2F6C-8A9A-44DC-BD10-521AB45D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873" y="1336429"/>
            <a:ext cx="587705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275076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87A0B3-C061-431A-B813-77B4F71F0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630" y="18122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2B9BDC-6300-41CD-98B5-195233EC7038}"/>
              </a:ext>
            </a:extLst>
          </p:cNvPr>
          <p:cNvSpPr txBox="1"/>
          <p:nvPr/>
        </p:nvSpPr>
        <p:spPr>
          <a:xfrm>
            <a:off x="2590801" y="2736574"/>
            <a:ext cx="41719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Ghềnh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Ráng</a:t>
            </a:r>
            <a:endParaRPr lang="en-US" sz="4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F282EA8E-EA2E-401A-87C5-E3083947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112645"/>
            <a:ext cx="39243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463</Words>
  <Application>Microsoft Office PowerPoint</Application>
  <PresentationFormat>Widescreen</PresentationFormat>
  <Paragraphs>100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HP001 5 hàng</vt:lpstr>
      <vt:lpstr>LNTH-Dinomiko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45</cp:revision>
  <dcterms:created xsi:type="dcterms:W3CDTF">2022-11-13T05:55:57Z</dcterms:created>
  <dcterms:modified xsi:type="dcterms:W3CDTF">2023-02-17T06:43:36Z</dcterms:modified>
</cp:coreProperties>
</file>